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7" r:id="rId5"/>
    <p:sldId id="259" r:id="rId6"/>
    <p:sldId id="260" r:id="rId7"/>
    <p:sldId id="261" r:id="rId8"/>
    <p:sldId id="263" r:id="rId9"/>
    <p:sldId id="262" r:id="rId10"/>
    <p:sldId id="264" r:id="rId11"/>
    <p:sldId id="265" r:id="rId12"/>
    <p:sldId id="268" r:id="rId13"/>
    <p:sldId id="269" r:id="rId14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96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-96" y="-6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/>
          <p:nvPr/>
        </p:nvGrpSpPr>
        <p:grpSpPr>
          <a:xfrm>
            <a:off x="-16934" y="0"/>
            <a:ext cx="12231160" cy="6856216"/>
            <a:chOff x="-16934" y="0"/>
            <a:chExt cx="12231160" cy="6856216"/>
          </a:xfrm>
        </p:grpSpPr>
        <p:pic>
          <p:nvPicPr>
            <p:cNvPr id="3" name="Picture 15" descr="HD-PanelTitleR1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88823" cy="6856216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4" name="Rectangle 25"/>
            <p:cNvSpPr/>
            <p:nvPr/>
          </p:nvSpPr>
          <p:spPr>
            <a:xfrm>
              <a:off x="2328327" y="1540928"/>
              <a:ext cx="7543800" cy="3835405"/>
            </a:xfrm>
            <a:prstGeom prst="rect">
              <a:avLst/>
            </a:prstGeom>
            <a:noFill/>
            <a:ln w="15873" cap="flat">
              <a:solidFill>
                <a:srgbClr val="83992A"/>
              </a:solidFill>
              <a:prstDash val="solid"/>
              <a:miter/>
            </a:ln>
          </p:spPr>
          <p:txBody>
            <a:bodyPr lIns="0" tIns="0" rIns="0" bIns="0"/>
            <a:lstStyle/>
            <a:p>
              <a:endParaRPr lang="sk-SK"/>
            </a:p>
          </p:txBody>
        </p:sp>
        <p:pic>
          <p:nvPicPr>
            <p:cNvPr id="5" name="Picture 16" descr="HDRibbonTitle-UniformTrim.png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-16934" y="3147611"/>
              <a:ext cx="2478024" cy="612648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6" name="Picture 19" descr="HDRibbonTitle-UniformTrim.png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9736202" y="3147611"/>
              <a:ext cx="2478024" cy="612648"/>
            </a:xfrm>
            <a:prstGeom prst="rect">
              <a:avLst/>
            </a:prstGeom>
            <a:noFill/>
            <a:ln cap="flat">
              <a:noFill/>
            </a:ln>
          </p:spPr>
        </p:pic>
      </p:grpSp>
      <p:sp>
        <p:nvSpPr>
          <p:cNvPr id="7" name="Title 1"/>
          <p:cNvSpPr txBox="1">
            <a:spLocks noGrp="1"/>
          </p:cNvSpPr>
          <p:nvPr>
            <p:ph type="ctrTitle"/>
          </p:nvPr>
        </p:nvSpPr>
        <p:spPr>
          <a:xfrm>
            <a:off x="2692395" y="1871127"/>
            <a:ext cx="6815672" cy="1515535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" name="Subtitle 2"/>
          <p:cNvSpPr txBox="1">
            <a:spLocks noGrp="1"/>
          </p:cNvSpPr>
          <p:nvPr>
            <p:ph type="subTitle" idx="1"/>
          </p:nvPr>
        </p:nvSpPr>
        <p:spPr>
          <a:xfrm>
            <a:off x="2692395" y="3657600"/>
            <a:ext cx="6815672" cy="1320805"/>
          </a:xfrm>
        </p:spPr>
        <p:txBody>
          <a:bodyPr anchorCtr="1"/>
          <a:lstStyle>
            <a:lvl1pPr marL="0" indent="0" algn="ctr">
              <a:spcBef>
                <a:spcPts val="500"/>
              </a:spcBef>
              <a:buNone/>
              <a:defRPr sz="21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9" name="Date Placeholder 3"/>
          <p:cNvSpPr txBox="1">
            <a:spLocks noGrp="1"/>
          </p:cNvSpPr>
          <p:nvPr>
            <p:ph type="dt" sz="half" idx="7"/>
          </p:nvPr>
        </p:nvSpPr>
        <p:spPr>
          <a:xfrm>
            <a:off x="7983233" y="5037667"/>
            <a:ext cx="897465" cy="279404"/>
          </a:xfrm>
        </p:spPr>
        <p:txBody>
          <a:bodyPr/>
          <a:lstStyle>
            <a:lvl1pPr>
              <a:defRPr/>
            </a:lvl1pPr>
          </a:lstStyle>
          <a:p>
            <a:pPr lvl="0"/>
            <a:fld id="{0B2A8622-3126-425B-831D-BA4B56C5B2C7}" type="datetime1">
              <a:rPr lang="en-US"/>
              <a:pPr lvl="0"/>
              <a:t>11/2/2015</a:t>
            </a:fld>
            <a:endParaRPr lang="en-US"/>
          </a:p>
        </p:txBody>
      </p:sp>
      <p:sp>
        <p:nvSpPr>
          <p:cNvPr id="10" name="Footer Placeholder 4"/>
          <p:cNvSpPr txBox="1">
            <a:spLocks noGrp="1"/>
          </p:cNvSpPr>
          <p:nvPr>
            <p:ph type="ftr" sz="quarter" idx="9"/>
          </p:nvPr>
        </p:nvSpPr>
        <p:spPr>
          <a:xfrm>
            <a:off x="2692395" y="5037667"/>
            <a:ext cx="5214631" cy="279404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11" name="Slide Number Placeholder 5"/>
          <p:cNvSpPr txBox="1">
            <a:spLocks noGrp="1"/>
          </p:cNvSpPr>
          <p:nvPr>
            <p:ph type="sldNum" sz="quarter" idx="8"/>
          </p:nvPr>
        </p:nvSpPr>
        <p:spPr>
          <a:xfrm>
            <a:off x="8956895" y="5037667"/>
            <a:ext cx="551163" cy="279404"/>
          </a:xfrm>
        </p:spPr>
        <p:txBody>
          <a:bodyPr/>
          <a:lstStyle>
            <a:lvl1pPr>
              <a:defRPr/>
            </a:lvl1pPr>
          </a:lstStyle>
          <a:p>
            <a:pPr lvl="0"/>
            <a:fld id="{A4D42486-E10B-443D-AE5F-48E4FEF4ECEE}" type="slidenum">
              <a:rPr/>
              <a:pPr lvl="0"/>
              <a:t>‹#›</a:t>
            </a:fld>
            <a:endParaRPr lang="en-US"/>
          </a:p>
        </p:txBody>
      </p:sp>
      <p:cxnSp>
        <p:nvCxnSpPr>
          <p:cNvPr id="12" name="Straight Connector 14"/>
          <p:cNvCxnSpPr/>
          <p:nvPr/>
        </p:nvCxnSpPr>
        <p:spPr>
          <a:xfrm>
            <a:off x="2692395" y="3522131"/>
            <a:ext cx="6815673" cy="0"/>
          </a:xfrm>
          <a:prstGeom prst="straightConnector1">
            <a:avLst/>
          </a:prstGeom>
          <a:noFill/>
          <a:ln w="15873" cap="flat">
            <a:solidFill>
              <a:srgbClr val="83992A"/>
            </a:solidFill>
            <a:prstDash val="solid"/>
          </a:ln>
        </p:spPr>
      </p:cxnSp>
    </p:spTree>
    <p:extLst>
      <p:ext uri="{BB962C8B-B14F-4D97-AF65-F5344CB8AC3E}">
        <p14:creationId xmlns:p14="http://schemas.microsoft.com/office/powerpoint/2010/main" xmlns="" val="4363049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6"/>
          <p:cNvCxnSpPr/>
          <p:nvPr/>
        </p:nvCxnSpPr>
        <p:spPr>
          <a:xfrm>
            <a:off x="1396169" y="2421468"/>
            <a:ext cx="9407302" cy="0"/>
          </a:xfrm>
          <a:prstGeom prst="straightConnector1">
            <a:avLst/>
          </a:prstGeom>
          <a:noFill/>
          <a:ln w="15873" cap="flat">
            <a:solidFill>
              <a:srgbClr val="83992A"/>
            </a:solidFill>
            <a:prstDash val="solid"/>
          </a:ln>
        </p:spPr>
      </p:cxnSp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F0FDA7C-4C34-44D3-ACBC-91AFE8245661}" type="datetime1">
              <a:rPr lang="en-US"/>
              <a:pPr lvl="0"/>
              <a:t>11/2/2015</a:t>
            </a:fld>
            <a:endParaRPr lang="en-US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660D7AF-23DC-493E-B4A0-345A99EF2B34}" type="slidenum">
              <a:rPr/>
              <a:pPr lv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056292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015072" y="1752603"/>
            <a:ext cx="8158688" cy="1822518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2015063" y="3846048"/>
            <a:ext cx="8158688" cy="954551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05141D4-CEE9-42C9-BEA8-20D8C2C6C5A3}" type="datetime1">
              <a:rPr lang="en-US"/>
              <a:pPr lvl="0"/>
              <a:t>11/2/2015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E96EDEA-A580-4B0A-AD61-DDD7046B4694}" type="slidenum">
              <a:rPr/>
              <a:pPr lvl="0"/>
              <a:t>‹#›</a:t>
            </a:fld>
            <a:endParaRPr lang="en-US"/>
          </a:p>
        </p:txBody>
      </p:sp>
      <p:cxnSp>
        <p:nvCxnSpPr>
          <p:cNvPr id="7" name="Straight Connector 15"/>
          <p:cNvCxnSpPr/>
          <p:nvPr/>
        </p:nvCxnSpPr>
        <p:spPr>
          <a:xfrm>
            <a:off x="2012722" y="3710589"/>
            <a:ext cx="8163379" cy="0"/>
          </a:xfrm>
          <a:prstGeom prst="straightConnector1">
            <a:avLst/>
          </a:prstGeom>
          <a:noFill/>
          <a:ln w="15873" cap="flat">
            <a:solidFill>
              <a:srgbClr val="83992A"/>
            </a:solidFill>
            <a:prstDash val="solid"/>
          </a:ln>
        </p:spPr>
      </p:cxnSp>
    </p:spTree>
    <p:extLst>
      <p:ext uri="{BB962C8B-B14F-4D97-AF65-F5344CB8AC3E}">
        <p14:creationId xmlns:p14="http://schemas.microsoft.com/office/powerpoint/2010/main" xmlns="" val="10630174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7"/>
          <p:cNvCxnSpPr/>
          <p:nvPr/>
        </p:nvCxnSpPr>
        <p:spPr>
          <a:xfrm>
            <a:off x="1396169" y="2421468"/>
            <a:ext cx="9407302" cy="0"/>
          </a:xfrm>
          <a:prstGeom prst="straightConnector1">
            <a:avLst/>
          </a:prstGeom>
          <a:noFill/>
          <a:ln w="15873" cap="flat">
            <a:solidFill>
              <a:srgbClr val="83992A"/>
            </a:solidFill>
            <a:prstDash val="solid"/>
          </a:ln>
        </p:spPr>
      </p:cxnSp>
      <p:sp>
        <p:nvSpPr>
          <p:cNvPr id="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Content Placeholder 2"/>
          <p:cNvSpPr txBox="1">
            <a:spLocks noGrp="1"/>
          </p:cNvSpPr>
          <p:nvPr>
            <p:ph idx="1"/>
          </p:nvPr>
        </p:nvSpPr>
        <p:spPr>
          <a:xfrm>
            <a:off x="1298448" y="2560320"/>
            <a:ext cx="4718303" cy="331012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3"/>
          <p:cNvSpPr txBox="1">
            <a:spLocks noGrp="1"/>
          </p:cNvSpPr>
          <p:nvPr>
            <p:ph idx="2"/>
          </p:nvPr>
        </p:nvSpPr>
        <p:spPr>
          <a:xfrm>
            <a:off x="6181344" y="2560320"/>
            <a:ext cx="4718303" cy="331012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DD5BE69-87C3-4F75-B49A-53D47BE62F8C}" type="datetime1">
              <a:rPr lang="en-US"/>
              <a:pPr lvl="0"/>
              <a:t>11/2/2015</a:t>
            </a:fld>
            <a:endParaRPr lang="en-US"/>
          </a:p>
        </p:txBody>
      </p:sp>
      <p:sp>
        <p:nvSpPr>
          <p:cNvPr id="7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8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6554F59-F3DB-4FD5-BDD8-64597BE93054}" type="slidenum">
              <a:rPr/>
              <a:pPr lv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478354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1295403" y="2658535"/>
            <a:ext cx="4718303" cy="576264"/>
          </a:xfrm>
        </p:spPr>
        <p:txBody>
          <a:bodyPr anchor="b">
            <a:noAutofit/>
          </a:bodyPr>
          <a:lstStyle>
            <a:lvl1pPr marL="0" indent="0">
              <a:spcBef>
                <a:spcPts val="670"/>
              </a:spcBef>
              <a:buNone/>
              <a:defRPr sz="2800">
                <a:solidFill>
                  <a:srgbClr val="83992A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1295403" y="3243257"/>
            <a:ext cx="4718303" cy="263260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6180667" y="2658535"/>
            <a:ext cx="4718303" cy="576264"/>
          </a:xfrm>
        </p:spPr>
        <p:txBody>
          <a:bodyPr anchor="b">
            <a:noAutofit/>
          </a:bodyPr>
          <a:lstStyle>
            <a:lvl1pPr marL="0" indent="0">
              <a:spcBef>
                <a:spcPts val="670"/>
              </a:spcBef>
              <a:buNone/>
              <a:defRPr sz="2800">
                <a:solidFill>
                  <a:srgbClr val="83992A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6180667" y="3243257"/>
            <a:ext cx="4718303" cy="263260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CB31296-4469-4318-B452-7665DF8B3F48}" type="datetime1">
              <a:rPr lang="en-US"/>
              <a:pPr lvl="0"/>
              <a:t>11/2/2015</a:t>
            </a:fld>
            <a:endParaRPr lang="en-US"/>
          </a:p>
        </p:txBody>
      </p:sp>
      <p:sp>
        <p:nvSpPr>
          <p:cNvPr id="8" name="Footer Placeholder 7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9" name="Slide Number Placeholder 8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246881D-6BFD-4AA6-A8FF-76D6631CAD5C}" type="slidenum">
              <a:rPr/>
              <a:pPr lvl="0"/>
              <a:t>‹#›</a:t>
            </a:fld>
            <a:endParaRPr lang="en-US"/>
          </a:p>
        </p:txBody>
      </p:sp>
      <p:cxnSp>
        <p:nvCxnSpPr>
          <p:cNvPr id="10" name="Straight Connector 17"/>
          <p:cNvCxnSpPr/>
          <p:nvPr/>
        </p:nvCxnSpPr>
        <p:spPr>
          <a:xfrm>
            <a:off x="1396169" y="2421468"/>
            <a:ext cx="9407302" cy="0"/>
          </a:xfrm>
          <a:prstGeom prst="straightConnector1">
            <a:avLst/>
          </a:prstGeom>
          <a:noFill/>
          <a:ln w="15873" cap="flat">
            <a:solidFill>
              <a:srgbClr val="83992A"/>
            </a:solidFill>
            <a:prstDash val="solid"/>
          </a:ln>
        </p:spPr>
      </p:cxnSp>
    </p:spTree>
    <p:extLst>
      <p:ext uri="{BB962C8B-B14F-4D97-AF65-F5344CB8AC3E}">
        <p14:creationId xmlns:p14="http://schemas.microsoft.com/office/powerpoint/2010/main" xmlns="" val="2597718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63E6BFB-DE8C-43BF-9317-B87AA5031C91}" type="datetime1">
              <a:rPr lang="en-US"/>
              <a:pPr lvl="0"/>
              <a:t>11/2/2015</a:t>
            </a:fld>
            <a:endParaRPr lang="en-US"/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9330BB1-7CBA-42B6-9010-85D1B7277A1E}" type="slidenum">
              <a:rPr/>
              <a:pPr lvl="0"/>
              <a:t>‹#›</a:t>
            </a:fld>
            <a:endParaRPr lang="en-US"/>
          </a:p>
        </p:txBody>
      </p:sp>
      <p:cxnSp>
        <p:nvCxnSpPr>
          <p:cNvPr id="6" name="Straight Connector 13"/>
          <p:cNvCxnSpPr/>
          <p:nvPr/>
        </p:nvCxnSpPr>
        <p:spPr>
          <a:xfrm>
            <a:off x="1396169" y="2421468"/>
            <a:ext cx="9407302" cy="0"/>
          </a:xfrm>
          <a:prstGeom prst="straightConnector1">
            <a:avLst/>
          </a:prstGeom>
          <a:noFill/>
          <a:ln w="15873" cap="flat">
            <a:solidFill>
              <a:srgbClr val="83992A"/>
            </a:solidFill>
            <a:prstDash val="solid"/>
          </a:ln>
        </p:spPr>
      </p:cxnSp>
    </p:spTree>
    <p:extLst>
      <p:ext uri="{BB962C8B-B14F-4D97-AF65-F5344CB8AC3E}">
        <p14:creationId xmlns:p14="http://schemas.microsoft.com/office/powerpoint/2010/main" xmlns="" val="25084673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68AA908-62A1-4750-B990-60F72A8FA534}" type="datetime1">
              <a:rPr lang="en-US"/>
              <a:pPr lvl="0"/>
              <a:t>11/2/2015</a:t>
            </a:fld>
            <a:endParaRPr lang="en-US"/>
          </a:p>
        </p:txBody>
      </p:sp>
      <p:sp>
        <p:nvSpPr>
          <p:cNvPr id="3" name="Footer Placeholder 2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D424C04-D1D3-489C-86C9-2AE209BE8FF7}" type="slidenum">
              <a:rPr/>
              <a:pPr lv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811491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293811" y="1388534"/>
            <a:ext cx="3718453" cy="1371600"/>
          </a:xfrm>
        </p:spPr>
        <p:txBody>
          <a:bodyPr anchor="b"/>
          <a:lstStyle>
            <a:lvl1pPr>
              <a:defRPr sz="24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5418670" y="982129"/>
            <a:ext cx="5469465" cy="4893731"/>
          </a:xfrm>
        </p:spPr>
        <p:txBody>
          <a:bodyPr anchor="ctr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293811" y="3031062"/>
            <a:ext cx="3718453" cy="2438403"/>
          </a:xfrm>
        </p:spPr>
        <p:txBody>
          <a:bodyPr anchorCtr="1"/>
          <a:lstStyle>
            <a:lvl1pPr marL="0" indent="0" algn="ctr">
              <a:spcBef>
                <a:spcPts val="400"/>
              </a:spcBef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6B9A116-C067-46F9-8816-C617450232CA}" type="datetime1">
              <a:rPr lang="en-US"/>
              <a:pPr lvl="0"/>
              <a:t>11/2/2015</a:t>
            </a:fld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86C9F08-69C6-4025-A7A5-4BE7DB3C1812}" type="slidenum">
              <a:rPr/>
              <a:pPr lvl="0"/>
              <a:t>‹#›</a:t>
            </a:fld>
            <a:endParaRPr lang="en-US"/>
          </a:p>
        </p:txBody>
      </p:sp>
      <p:cxnSp>
        <p:nvCxnSpPr>
          <p:cNvPr id="8" name="Straight Connector 15"/>
          <p:cNvCxnSpPr/>
          <p:nvPr/>
        </p:nvCxnSpPr>
        <p:spPr>
          <a:xfrm>
            <a:off x="1396169" y="2912528"/>
            <a:ext cx="3514497" cy="0"/>
          </a:xfrm>
          <a:prstGeom prst="straightConnector1">
            <a:avLst/>
          </a:prstGeom>
          <a:noFill/>
          <a:ln w="15873" cap="flat">
            <a:solidFill>
              <a:srgbClr val="83992A"/>
            </a:solidFill>
            <a:prstDash val="solid"/>
          </a:ln>
        </p:spPr>
      </p:cxnSp>
    </p:spTree>
    <p:extLst>
      <p:ext uri="{BB962C8B-B14F-4D97-AF65-F5344CB8AC3E}">
        <p14:creationId xmlns:p14="http://schemas.microsoft.com/office/powerpoint/2010/main" xmlns="" val="33525711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295403" y="1883828"/>
            <a:ext cx="6241813" cy="1371600"/>
          </a:xfrm>
        </p:spPr>
        <p:txBody>
          <a:bodyPr anchor="b"/>
          <a:lstStyle>
            <a:lvl1pPr>
              <a:defRPr sz="28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8094826" y="1041401"/>
            <a:ext cx="3063349" cy="4775197"/>
          </a:xfrm>
          <a:ln w="57150">
            <a:solidFill>
              <a:srgbClr val="7F7F7F"/>
            </a:solidFill>
            <a:prstDash val="solid"/>
            <a:miter/>
          </a:ln>
        </p:spPr>
        <p:txBody>
          <a:bodyPr anchorCtr="1"/>
          <a:lstStyle>
            <a:lvl1pPr marL="0" indent="0" algn="ctr">
              <a:spcBef>
                <a:spcPts val="400"/>
              </a:spcBef>
              <a:buNone/>
              <a:defRPr sz="1600"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295403" y="3255428"/>
            <a:ext cx="6241813" cy="1828800"/>
          </a:xfrm>
        </p:spPr>
        <p:txBody>
          <a:bodyPr anchorCtr="1"/>
          <a:lstStyle>
            <a:lvl1pPr marL="0" indent="0" algn="ctr">
              <a:spcBef>
                <a:spcPts val="400"/>
              </a:spcBef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EEC390E-584B-4157-9F90-8F926BC78BBB}" type="datetime1">
              <a:rPr lang="en-US"/>
              <a:pPr lvl="0"/>
              <a:t>11/2/2015</a:t>
            </a:fld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3F4499B-67EF-4C8D-908E-419DF2FB08F0}" type="slidenum">
              <a:rPr/>
              <a:pPr lv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509830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295403" y="4815413"/>
            <a:ext cx="9609667" cy="566735"/>
          </a:xfrm>
        </p:spPr>
        <p:txBody>
          <a:bodyPr anchor="b"/>
          <a:lstStyle>
            <a:lvl1pPr>
              <a:defRPr sz="24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4294967295"/>
          </p:nvPr>
        </p:nvSpPr>
        <p:spPr>
          <a:xfrm>
            <a:off x="1041428" y="1041401"/>
            <a:ext cx="10105976" cy="3335868"/>
          </a:xfrm>
          <a:ln w="57150">
            <a:solidFill>
              <a:srgbClr val="7F7F7F"/>
            </a:solidFill>
            <a:prstDash val="solid"/>
            <a:miter/>
          </a:ln>
        </p:spPr>
        <p:txBody>
          <a:bodyPr anchorCtr="1"/>
          <a:lstStyle>
            <a:lvl1pPr marL="0" indent="0" algn="ctr">
              <a:spcBef>
                <a:spcPts val="400"/>
              </a:spcBef>
              <a:buNone/>
              <a:defRPr sz="1600"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4294967295"/>
          </p:nvPr>
        </p:nvSpPr>
        <p:spPr>
          <a:xfrm>
            <a:off x="1295403" y="5382149"/>
            <a:ext cx="9609667" cy="493711"/>
          </a:xfrm>
        </p:spPr>
        <p:txBody>
          <a:bodyPr anchorCtr="1"/>
          <a:lstStyle>
            <a:lvl1pPr marL="0" indent="0" algn="ctr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815C898-357D-4E90-875B-932D3FEAEFCC}" type="datetime1">
              <a:rPr lang="en-US"/>
              <a:pPr lvl="0"/>
              <a:t>11/2/2015</a:t>
            </a:fld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2D08327-5868-4704-846C-3665991E5473}" type="slidenum">
              <a:rPr/>
              <a:pPr lv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736520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303870" y="982129"/>
            <a:ext cx="9592732" cy="2954865"/>
          </a:xfrm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1303870" y="4343400"/>
            <a:ext cx="9592732" cy="1532470"/>
          </a:xfrm>
        </p:spPr>
        <p:txBody>
          <a:bodyPr anchor="ctr" anchorCtr="1"/>
          <a:lstStyle>
            <a:lvl1pPr marL="0" indent="0" algn="ctr">
              <a:spcBef>
                <a:spcPts val="500"/>
              </a:spcBef>
              <a:buNone/>
              <a:defRPr sz="20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291EBB8-8C21-42D9-B533-DB04B0D70F48}" type="datetime1">
              <a:rPr lang="en-US"/>
              <a:pPr lvl="0"/>
              <a:t>11/2/2015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F3975B4-9B7F-43D3-89C9-F5B4F8CC1ACF}" type="slidenum">
              <a:rPr/>
              <a:pPr lvl="0"/>
              <a:t>‹#›</a:t>
            </a:fld>
            <a:endParaRPr lang="en-US"/>
          </a:p>
        </p:txBody>
      </p:sp>
      <p:cxnSp>
        <p:nvCxnSpPr>
          <p:cNvPr id="7" name="Straight Connector 14"/>
          <p:cNvCxnSpPr/>
          <p:nvPr/>
        </p:nvCxnSpPr>
        <p:spPr>
          <a:xfrm>
            <a:off x="1396169" y="4140202"/>
            <a:ext cx="9407302" cy="0"/>
          </a:xfrm>
          <a:prstGeom prst="straightConnector1">
            <a:avLst/>
          </a:prstGeom>
          <a:noFill/>
          <a:ln w="15873" cap="flat">
            <a:solidFill>
              <a:srgbClr val="83992A"/>
            </a:solidFill>
            <a:prstDash val="solid"/>
          </a:ln>
        </p:spPr>
      </p:cxnSp>
    </p:spTree>
    <p:extLst>
      <p:ext uri="{BB962C8B-B14F-4D97-AF65-F5344CB8AC3E}">
        <p14:creationId xmlns:p14="http://schemas.microsoft.com/office/powerpoint/2010/main" xmlns="" val="39111135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446215" y="982129"/>
            <a:ext cx="9296393" cy="2370664"/>
          </a:xfrm>
        </p:spPr>
        <p:txBody>
          <a:bodyPr/>
          <a:lstStyle>
            <a:lvl1pPr>
              <a:defRPr sz="32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9"/>
          <p:cNvSpPr txBox="1">
            <a:spLocks noGrp="1"/>
          </p:cNvSpPr>
          <p:nvPr>
            <p:ph type="body" idx="4294967295"/>
          </p:nvPr>
        </p:nvSpPr>
        <p:spPr>
          <a:xfrm>
            <a:off x="1674815" y="3352803"/>
            <a:ext cx="8839203" cy="584201"/>
          </a:xfrm>
        </p:spPr>
        <p:txBody>
          <a:bodyPr anchor="ctr"/>
          <a:lstStyle>
            <a:lvl1pPr marL="0" indent="0" algn="r">
              <a:spcBef>
                <a:spcPts val="500"/>
              </a:spcBef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1295403" y="4343400"/>
            <a:ext cx="9609667" cy="1532470"/>
          </a:xfrm>
        </p:spPr>
        <p:txBody>
          <a:bodyPr anchor="ctr" anchorCtr="1"/>
          <a:lstStyle>
            <a:lvl1pPr marL="0" indent="0" algn="ctr">
              <a:spcBef>
                <a:spcPts val="500"/>
              </a:spcBef>
              <a:buNone/>
              <a:defRPr sz="20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8706A6A-C347-48C6-A403-9CC2F7015C98}" type="datetime1">
              <a:rPr lang="en-US"/>
              <a:pPr lvl="0"/>
              <a:t>11/2/2015</a:t>
            </a:fld>
            <a:endParaRPr lang="en-US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0C3E01E-AAC4-476E-B828-2D8038E3F09A}" type="slidenum">
              <a:rPr/>
              <a:pPr lvl="0"/>
              <a:t>‹#›</a:t>
            </a:fld>
            <a:endParaRPr lang="en-US"/>
          </a:p>
        </p:txBody>
      </p:sp>
      <p:sp>
        <p:nvSpPr>
          <p:cNvPr id="8" name="TextBox 13"/>
          <p:cNvSpPr txBox="1"/>
          <p:nvPr/>
        </p:nvSpPr>
        <p:spPr>
          <a:xfrm>
            <a:off x="862014" y="879963"/>
            <a:ext cx="609603" cy="584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000" b="0" i="0" u="none" strike="noStrike" kern="1200" cap="none" spc="0" baseline="0">
                <a:solidFill>
                  <a:srgbClr val="000000"/>
                </a:solidFill>
                <a:uFillTx/>
                <a:latin typeface="Garamond"/>
              </a:rPr>
              <a:t>“</a:t>
            </a:r>
          </a:p>
        </p:txBody>
      </p:sp>
      <p:sp>
        <p:nvSpPr>
          <p:cNvPr id="9" name="TextBox 14"/>
          <p:cNvSpPr txBox="1"/>
          <p:nvPr/>
        </p:nvSpPr>
        <p:spPr>
          <a:xfrm>
            <a:off x="10600264" y="2827873"/>
            <a:ext cx="609603" cy="584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000" b="0" i="0" u="none" strike="noStrike" kern="1200" cap="none" spc="0" baseline="0">
                <a:solidFill>
                  <a:srgbClr val="000000"/>
                </a:solidFill>
                <a:uFillTx/>
                <a:latin typeface="Garamond"/>
              </a:rPr>
              <a:t>”</a:t>
            </a:r>
          </a:p>
        </p:txBody>
      </p:sp>
      <p:cxnSp>
        <p:nvCxnSpPr>
          <p:cNvPr id="10" name="Straight Connector 18"/>
          <p:cNvCxnSpPr/>
          <p:nvPr/>
        </p:nvCxnSpPr>
        <p:spPr>
          <a:xfrm>
            <a:off x="1396169" y="4140202"/>
            <a:ext cx="9407302" cy="0"/>
          </a:xfrm>
          <a:prstGeom prst="straightConnector1">
            <a:avLst/>
          </a:prstGeom>
          <a:noFill/>
          <a:ln w="15873" cap="flat">
            <a:solidFill>
              <a:srgbClr val="83992A"/>
            </a:solidFill>
            <a:prstDash val="solid"/>
          </a:ln>
        </p:spPr>
      </p:cxnSp>
    </p:spTree>
    <p:extLst>
      <p:ext uri="{BB962C8B-B14F-4D97-AF65-F5344CB8AC3E}">
        <p14:creationId xmlns:p14="http://schemas.microsoft.com/office/powerpoint/2010/main" xmlns="" val="5384423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295403" y="3308582"/>
            <a:ext cx="9609667" cy="1468800"/>
          </a:xfrm>
        </p:spPr>
        <p:txBody>
          <a:bodyPr anchor="b" anchorCtr="0"/>
          <a:lstStyle>
            <a:lvl1pPr algn="l">
              <a:defRPr sz="32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1295403" y="4777383"/>
            <a:ext cx="9609667" cy="860395"/>
          </a:xfrm>
        </p:spPr>
        <p:txBody>
          <a:bodyPr/>
          <a:lstStyle>
            <a:lvl1pPr marL="0" indent="0">
              <a:spcBef>
                <a:spcPts val="500"/>
              </a:spcBef>
              <a:buNone/>
              <a:defRPr sz="20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E116535-75E2-4955-BEF2-D8F6582D5F54}" type="datetime1">
              <a:rPr lang="en-US"/>
              <a:pPr lvl="0"/>
              <a:t>11/2/2015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BDDCB47-BFDC-4A52-8E1C-BA192FF3A0BD}" type="slidenum">
              <a:rPr/>
              <a:pPr lv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12014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446215" y="982129"/>
            <a:ext cx="9296393" cy="2243672"/>
          </a:xfrm>
        </p:spPr>
        <p:txBody>
          <a:bodyPr/>
          <a:lstStyle>
            <a:lvl1pPr>
              <a:defRPr sz="32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1295403" y="3639312"/>
            <a:ext cx="9609667" cy="88696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1295403" y="4529663"/>
            <a:ext cx="9609667" cy="1346197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8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E29F9AA-1291-4F4A-8C70-A37367758A73}" type="datetime1">
              <a:rPr lang="en-US"/>
              <a:pPr lvl="0"/>
              <a:t>11/2/2015</a:t>
            </a:fld>
            <a:endParaRPr lang="en-US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CF62D1C-733A-4FE8-A485-A3B8CB065BA6}" type="slidenum">
              <a:rPr/>
              <a:pPr lvl="0"/>
              <a:t>‹#›</a:t>
            </a:fld>
            <a:endParaRPr lang="en-US"/>
          </a:p>
        </p:txBody>
      </p:sp>
      <p:sp>
        <p:nvSpPr>
          <p:cNvPr id="8" name="TextBox 11"/>
          <p:cNvSpPr txBox="1"/>
          <p:nvPr/>
        </p:nvSpPr>
        <p:spPr>
          <a:xfrm>
            <a:off x="862014" y="879963"/>
            <a:ext cx="609603" cy="584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000" b="0" i="0" u="none" strike="noStrike" kern="1200" cap="none" spc="0" baseline="0">
                <a:solidFill>
                  <a:srgbClr val="000000"/>
                </a:solidFill>
                <a:uFillTx/>
                <a:latin typeface="Garamond"/>
              </a:rPr>
              <a:t>“</a:t>
            </a:r>
          </a:p>
        </p:txBody>
      </p:sp>
      <p:sp>
        <p:nvSpPr>
          <p:cNvPr id="9" name="TextBox 12"/>
          <p:cNvSpPr txBox="1"/>
          <p:nvPr/>
        </p:nvSpPr>
        <p:spPr>
          <a:xfrm>
            <a:off x="10600264" y="2599264"/>
            <a:ext cx="609603" cy="584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000" b="0" i="0" u="none" strike="noStrike" kern="1200" cap="none" spc="0" baseline="0">
                <a:solidFill>
                  <a:srgbClr val="000000"/>
                </a:solidFill>
                <a:uFillTx/>
                <a:latin typeface="Garamond"/>
              </a:rPr>
              <a:t>”</a:t>
            </a:r>
          </a:p>
        </p:txBody>
      </p:sp>
      <p:cxnSp>
        <p:nvCxnSpPr>
          <p:cNvPr id="10" name="Straight Connector 25"/>
          <p:cNvCxnSpPr/>
          <p:nvPr/>
        </p:nvCxnSpPr>
        <p:spPr>
          <a:xfrm>
            <a:off x="1396169" y="3429000"/>
            <a:ext cx="9407302" cy="0"/>
          </a:xfrm>
          <a:prstGeom prst="straightConnector1">
            <a:avLst/>
          </a:prstGeom>
          <a:noFill/>
          <a:ln w="15873" cap="flat">
            <a:solidFill>
              <a:srgbClr val="83992A"/>
            </a:solidFill>
            <a:prstDash val="solid"/>
          </a:ln>
        </p:spPr>
      </p:cxnSp>
    </p:spTree>
    <p:extLst>
      <p:ext uri="{BB962C8B-B14F-4D97-AF65-F5344CB8AC3E}">
        <p14:creationId xmlns:p14="http://schemas.microsoft.com/office/powerpoint/2010/main" xmlns="" val="4150391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295403" y="982129"/>
            <a:ext cx="9609667" cy="224367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1295403" y="3630168"/>
            <a:ext cx="9609667" cy="84124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8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1295403" y="4470401"/>
            <a:ext cx="9609667" cy="1405469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8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CEDB889-AFFF-4443-BE58-787384C1470F}" type="datetime1">
              <a:rPr lang="en-US"/>
              <a:pPr lvl="0"/>
              <a:t>11/2/2015</a:t>
            </a:fld>
            <a:endParaRPr lang="en-US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DB4E8FB-C631-441F-90E5-198C4B4246EF}" type="slidenum">
              <a:rPr/>
              <a:pPr lvl="0"/>
              <a:t>‹#›</a:t>
            </a:fld>
            <a:endParaRPr lang="en-US"/>
          </a:p>
        </p:txBody>
      </p:sp>
      <p:cxnSp>
        <p:nvCxnSpPr>
          <p:cNvPr id="8" name="Straight Connector 14"/>
          <p:cNvCxnSpPr/>
          <p:nvPr/>
        </p:nvCxnSpPr>
        <p:spPr>
          <a:xfrm>
            <a:off x="1396169" y="3429000"/>
            <a:ext cx="9407302" cy="0"/>
          </a:xfrm>
          <a:prstGeom prst="straightConnector1">
            <a:avLst/>
          </a:prstGeom>
          <a:noFill/>
          <a:ln w="15873" cap="flat">
            <a:solidFill>
              <a:srgbClr val="83992A"/>
            </a:solidFill>
            <a:prstDash val="solid"/>
          </a:ln>
        </p:spPr>
      </p:cxnSp>
    </p:spTree>
    <p:extLst>
      <p:ext uri="{BB962C8B-B14F-4D97-AF65-F5344CB8AC3E}">
        <p14:creationId xmlns:p14="http://schemas.microsoft.com/office/powerpoint/2010/main" xmlns="" val="19366660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4C51AF7-55E1-4BDE-9639-314C3BB646FF}" type="datetime1">
              <a:rPr lang="en-US"/>
              <a:pPr lvl="0"/>
              <a:t>11/2/2015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D27EBE6-3BF2-4B91-90F1-0CE26813E654}" type="slidenum">
              <a:rPr/>
              <a:pPr lvl="0"/>
              <a:t>‹#›</a:t>
            </a:fld>
            <a:endParaRPr lang="en-US"/>
          </a:p>
        </p:txBody>
      </p:sp>
      <p:cxnSp>
        <p:nvCxnSpPr>
          <p:cNvPr id="7" name="Straight Connector 13"/>
          <p:cNvCxnSpPr/>
          <p:nvPr/>
        </p:nvCxnSpPr>
        <p:spPr>
          <a:xfrm>
            <a:off x="1396169" y="2421468"/>
            <a:ext cx="9407302" cy="0"/>
          </a:xfrm>
          <a:prstGeom prst="straightConnector1">
            <a:avLst/>
          </a:prstGeom>
          <a:noFill/>
          <a:ln w="15873" cap="flat">
            <a:solidFill>
              <a:srgbClr val="83992A"/>
            </a:solidFill>
            <a:prstDash val="solid"/>
          </a:ln>
        </p:spPr>
      </p:cxnSp>
    </p:spTree>
    <p:extLst>
      <p:ext uri="{BB962C8B-B14F-4D97-AF65-F5344CB8AC3E}">
        <p14:creationId xmlns:p14="http://schemas.microsoft.com/office/powerpoint/2010/main" xmlns="" val="12152039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8999360" y="982129"/>
            <a:ext cx="1890896" cy="4893731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1295393" y="982129"/>
            <a:ext cx="7433020" cy="4893731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C4C1BF9-516A-4715-B6F3-B5AA72088AC6}" type="datetime1">
              <a:rPr lang="en-US"/>
              <a:pPr lvl="0"/>
              <a:t>11/2/2015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FB9F4F9-C755-4462-B476-9DC8C39156C8}" type="slidenum">
              <a:rPr/>
              <a:pPr lvl="0"/>
              <a:t>‹#›</a:t>
            </a:fld>
            <a:endParaRPr lang="en-US"/>
          </a:p>
        </p:txBody>
      </p:sp>
      <p:cxnSp>
        <p:nvCxnSpPr>
          <p:cNvPr id="7" name="Straight Connector 13"/>
          <p:cNvCxnSpPr/>
          <p:nvPr/>
        </p:nvCxnSpPr>
        <p:spPr>
          <a:xfrm>
            <a:off x="8863891" y="990596"/>
            <a:ext cx="0" cy="4876807"/>
          </a:xfrm>
          <a:prstGeom prst="straightConnector1">
            <a:avLst/>
          </a:prstGeom>
          <a:noFill/>
          <a:ln w="15873" cap="flat">
            <a:solidFill>
              <a:srgbClr val="83992A"/>
            </a:solidFill>
            <a:prstDash val="solid"/>
          </a:ln>
        </p:spPr>
      </p:cxnSp>
    </p:spTree>
    <p:extLst>
      <p:ext uri="{BB962C8B-B14F-4D97-AF65-F5344CB8AC3E}">
        <p14:creationId xmlns:p14="http://schemas.microsoft.com/office/powerpoint/2010/main" xmlns="" val="28426855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/>
          <p:nvPr/>
        </p:nvGrpSpPr>
        <p:grpSpPr>
          <a:xfrm>
            <a:off x="-15736" y="0"/>
            <a:ext cx="12229962" cy="6856216"/>
            <a:chOff x="-15736" y="0"/>
            <a:chExt cx="12229962" cy="6856216"/>
          </a:xfrm>
        </p:grpSpPr>
        <p:pic>
          <p:nvPicPr>
            <p:cNvPr id="3" name="Picture 7" descr="HD-PanelContent.png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0" y="0"/>
              <a:ext cx="12188823" cy="6856216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4" name="Rectangle 8"/>
            <p:cNvSpPr/>
            <p:nvPr/>
          </p:nvSpPr>
          <p:spPr>
            <a:xfrm>
              <a:off x="608011" y="609603"/>
              <a:ext cx="10972800" cy="5638803"/>
            </a:xfrm>
            <a:prstGeom prst="rect">
              <a:avLst/>
            </a:prstGeom>
            <a:noFill/>
            <a:ln w="15873" cap="flat">
              <a:solidFill>
                <a:srgbClr val="83992A"/>
              </a:solidFill>
              <a:prstDash val="solid"/>
              <a:miter/>
            </a:ln>
          </p:spPr>
          <p:txBody>
            <a:bodyPr lIns="0" tIns="0" rIns="0" bIns="0"/>
            <a:lstStyle/>
            <a:p>
              <a:endParaRPr lang="sk-SK"/>
            </a:p>
          </p:txBody>
        </p:sp>
        <p:pic>
          <p:nvPicPr>
            <p:cNvPr id="5" name="Picture 9" descr="HDRibbonContent-UniformTrim.png"/>
            <p:cNvPicPr>
              <a:picLocks noChangeAspect="1"/>
            </p:cNvPicPr>
            <p:nvPr/>
          </p:nvPicPr>
          <p:blipFill>
            <a:blip r:embed="rId21"/>
            <a:srcRect/>
            <a:stretch>
              <a:fillRect/>
            </a:stretch>
          </p:blipFill>
          <p:spPr>
            <a:xfrm>
              <a:off x="-15736" y="3153829"/>
              <a:ext cx="777240" cy="606420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6" name="Picture 10" descr="HDRibbonContent-UniformTrim.png"/>
            <p:cNvPicPr>
              <a:picLocks noChangeAspect="1"/>
            </p:cNvPicPr>
            <p:nvPr/>
          </p:nvPicPr>
          <p:blipFill>
            <a:blip r:embed="rId21"/>
            <a:srcRect/>
            <a:stretch>
              <a:fillRect/>
            </a:stretch>
          </p:blipFill>
          <p:spPr>
            <a:xfrm>
              <a:off x="11436986" y="3153829"/>
              <a:ext cx="777240" cy="606420"/>
            </a:xfrm>
            <a:prstGeom prst="rect">
              <a:avLst/>
            </a:prstGeom>
            <a:noFill/>
            <a:ln cap="flat">
              <a:noFill/>
            </a:ln>
          </p:spPr>
        </p:pic>
      </p:grpSp>
      <p:sp>
        <p:nvSpPr>
          <p:cNvPr id="7" name="Title Placeholder 1"/>
          <p:cNvSpPr txBox="1">
            <a:spLocks noGrp="1"/>
          </p:cNvSpPr>
          <p:nvPr>
            <p:ph type="title"/>
          </p:nvPr>
        </p:nvSpPr>
        <p:spPr>
          <a:xfrm>
            <a:off x="1295403" y="982129"/>
            <a:ext cx="9601200" cy="130387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rm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" name="Text Placeholder 2"/>
          <p:cNvSpPr txBox="1">
            <a:spLocks noGrp="1"/>
          </p:cNvSpPr>
          <p:nvPr>
            <p:ph type="body" idx="1"/>
          </p:nvPr>
        </p:nvSpPr>
        <p:spPr>
          <a:xfrm>
            <a:off x="1295403" y="2556927"/>
            <a:ext cx="9601200" cy="331893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8677500" y="5969002"/>
            <a:ext cx="1600200" cy="27940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000" b="0" i="0" u="none" strike="noStrike" kern="1200" cap="none" spc="0" baseline="0">
                <a:solidFill>
                  <a:srgbClr val="000000"/>
                </a:solidFill>
                <a:uFillTx/>
                <a:latin typeface="Garamond"/>
              </a:defRPr>
            </a:lvl1pPr>
          </a:lstStyle>
          <a:p>
            <a:pPr lvl="0"/>
            <a:fld id="{539E4BD7-AC22-4DA7-BD99-BD2475736564}" type="datetime1">
              <a:rPr lang="en-US"/>
              <a:pPr lvl="0"/>
              <a:t>11/2/2015</a:t>
            </a:fld>
            <a:endParaRPr lang="en-US"/>
          </a:p>
        </p:txBody>
      </p:sp>
      <p:sp>
        <p:nvSpPr>
          <p:cNvPr id="10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1295403" y="5969002"/>
            <a:ext cx="7305900" cy="27940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000" b="0" i="0" u="none" strike="noStrike" kern="1200" cap="none" spc="0" baseline="0">
                <a:solidFill>
                  <a:srgbClr val="000000"/>
                </a:solidFill>
                <a:uFillTx/>
                <a:latin typeface="Garamond"/>
              </a:defRPr>
            </a:lvl1pPr>
          </a:lstStyle>
          <a:p>
            <a:pPr lvl="0"/>
            <a:endParaRPr lang="en-US"/>
          </a:p>
        </p:txBody>
      </p:sp>
      <p:sp>
        <p:nvSpPr>
          <p:cNvPr id="11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10353897" y="5969002"/>
            <a:ext cx="542696" cy="27940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000" b="0" i="0" u="none" strike="noStrike" kern="1200" cap="none" spc="0" baseline="0">
                <a:solidFill>
                  <a:srgbClr val="000000"/>
                </a:solidFill>
                <a:uFillTx/>
                <a:latin typeface="Garamond"/>
              </a:defRPr>
            </a:lvl1pPr>
          </a:lstStyle>
          <a:p>
            <a:pPr lvl="0"/>
            <a:fld id="{ACAEE728-4B2F-49A8-99AA-E9A72B2EC4AD}" type="slidenum">
              <a:rPr/>
              <a:pPr lvl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xStyles>
    <p:titleStyle>
      <a:lvl1pPr marL="0" marR="0" lvl="0" indent="0" algn="ctr" defTabSz="457200" rtl="0" fontAlgn="auto" hangingPunct="1">
        <a:lnSpc>
          <a:spcPct val="100000"/>
        </a:lnSpc>
        <a:spcBef>
          <a:spcPts val="0"/>
        </a:spcBef>
        <a:spcAft>
          <a:spcPts val="0"/>
        </a:spcAft>
        <a:buNone/>
        <a:tabLst/>
        <a:defRPr lang="en-US" sz="4400" b="0" i="0" u="none" strike="noStrike" kern="1200" cap="none" spc="0" baseline="0">
          <a:solidFill>
            <a:srgbClr val="262626"/>
          </a:solidFill>
          <a:uFillTx/>
          <a:latin typeface="Garamond"/>
        </a:defRPr>
      </a:lvl1pPr>
    </p:titleStyle>
    <p:bodyStyle>
      <a:lvl1pPr marL="285750" marR="0" lvl="0" indent="-285750" algn="l" defTabSz="457200" rtl="0" fontAlgn="auto" hangingPunct="1">
        <a:lnSpc>
          <a:spcPct val="100000"/>
        </a:lnSpc>
        <a:spcBef>
          <a:spcPts val="600"/>
        </a:spcBef>
        <a:spcAft>
          <a:spcPts val="600"/>
        </a:spcAft>
        <a:buClr>
          <a:srgbClr val="83992A"/>
        </a:buClr>
        <a:buSzPct val="115000"/>
        <a:buFont typeface="Arial"/>
        <a:buChar char="•"/>
        <a:tabLst/>
        <a:defRPr lang="en-US" sz="2400" b="0" i="0" u="none" strike="noStrike" kern="1200" cap="none" spc="0" baseline="0">
          <a:solidFill>
            <a:srgbClr val="262626"/>
          </a:solidFill>
          <a:uFillTx/>
          <a:latin typeface="Garamond"/>
        </a:defRPr>
      </a:lvl1pPr>
      <a:lvl2pPr marL="742950" marR="0" lvl="1" indent="-285750" algn="l" defTabSz="457200" rtl="0" fontAlgn="auto" hangingPunct="1">
        <a:lnSpc>
          <a:spcPct val="100000"/>
        </a:lnSpc>
        <a:spcBef>
          <a:spcPts val="500"/>
        </a:spcBef>
        <a:spcAft>
          <a:spcPts val="600"/>
        </a:spcAft>
        <a:buClr>
          <a:srgbClr val="83992A"/>
        </a:buClr>
        <a:buSzPct val="115000"/>
        <a:buFont typeface="Arial"/>
        <a:buChar char="•"/>
        <a:tabLst/>
        <a:defRPr lang="en-US" sz="2000" b="0" i="0" u="none" strike="noStrike" kern="1200" cap="none" spc="0" baseline="0">
          <a:solidFill>
            <a:srgbClr val="262626"/>
          </a:solidFill>
          <a:uFillTx/>
          <a:latin typeface="Garamond"/>
        </a:defRPr>
      </a:lvl2pPr>
      <a:lvl3pPr marL="1200150" marR="0" lvl="2" indent="-285750" algn="l" defTabSz="457200" rtl="0" fontAlgn="auto" hangingPunct="1">
        <a:lnSpc>
          <a:spcPct val="100000"/>
        </a:lnSpc>
        <a:spcBef>
          <a:spcPts val="400"/>
        </a:spcBef>
        <a:spcAft>
          <a:spcPts val="600"/>
        </a:spcAft>
        <a:buClr>
          <a:srgbClr val="83992A"/>
        </a:buClr>
        <a:buSzPct val="115000"/>
        <a:buFont typeface="Arial"/>
        <a:buChar char="•"/>
        <a:tabLst/>
        <a:defRPr lang="en-US" sz="1800" b="0" i="0" u="none" strike="noStrike" kern="1200" cap="none" spc="0" baseline="0">
          <a:solidFill>
            <a:srgbClr val="262626"/>
          </a:solidFill>
          <a:uFillTx/>
          <a:latin typeface="Garamond"/>
        </a:defRPr>
      </a:lvl3pPr>
      <a:lvl4pPr marL="1543050" marR="0" lvl="3" indent="-171450" algn="l" defTabSz="457200" rtl="0" fontAlgn="auto" hangingPunct="1">
        <a:lnSpc>
          <a:spcPct val="100000"/>
        </a:lnSpc>
        <a:spcBef>
          <a:spcPts val="400"/>
        </a:spcBef>
        <a:spcAft>
          <a:spcPts val="600"/>
        </a:spcAft>
        <a:buClr>
          <a:srgbClr val="83992A"/>
        </a:buClr>
        <a:buSzPct val="115000"/>
        <a:buFont typeface="Arial"/>
        <a:buChar char="•"/>
        <a:tabLst/>
        <a:defRPr lang="en-US" sz="1600" b="0" i="0" u="none" strike="noStrike" kern="1200" cap="none" spc="0" baseline="0">
          <a:solidFill>
            <a:srgbClr val="262626"/>
          </a:solidFill>
          <a:uFillTx/>
          <a:latin typeface="Garamond"/>
        </a:defRPr>
      </a:lvl4pPr>
      <a:lvl5pPr marL="2000250" marR="0" lvl="4" indent="-171450" algn="l" defTabSz="457200" rtl="0" fontAlgn="auto" hangingPunct="1">
        <a:lnSpc>
          <a:spcPct val="100000"/>
        </a:lnSpc>
        <a:spcBef>
          <a:spcPts val="300"/>
        </a:spcBef>
        <a:spcAft>
          <a:spcPts val="600"/>
        </a:spcAft>
        <a:buClr>
          <a:srgbClr val="83992A"/>
        </a:buClr>
        <a:buSzPct val="115000"/>
        <a:buFont typeface="Arial"/>
        <a:buChar char="•"/>
        <a:tabLst/>
        <a:defRPr lang="en-US" sz="1400" b="0" i="0" u="none" strike="noStrike" kern="1200" cap="none" spc="0" baseline="0">
          <a:solidFill>
            <a:srgbClr val="262626"/>
          </a:solidFill>
          <a:uFillTx/>
          <a:latin typeface="Garamond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mailto:szsgelnica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2692395" y="1871127"/>
            <a:ext cx="6815672" cy="3280419"/>
          </a:xfrm>
        </p:spPr>
        <p:txBody>
          <a:bodyPr/>
          <a:lstStyle/>
          <a:p>
            <a:pPr lvl="0"/>
            <a:r>
              <a:rPr lang="sk-SK">
                <a:latin typeface="AR BLANCA" pitchFamily="2"/>
              </a:rPr>
              <a:t>Cukry - prečo sú dôležitou súčasťou výživy. Niečo zaujímavé o mede.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sk-SK" b="1">
                <a:latin typeface="AR BLANCA" pitchFamily="2"/>
              </a:rPr>
              <a:t>  Zrealizované aktivity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>
                <a:latin typeface="AR BLANCA" pitchFamily="2"/>
              </a:rPr>
              <a:t>Prezentácia videa: Ako sa vyrába cukor</a:t>
            </a:r>
          </a:p>
          <a:p>
            <a:pPr marL="0" lvl="0" indent="0">
              <a:buNone/>
            </a:pPr>
            <a:r>
              <a:rPr lang="sk-SK">
                <a:latin typeface="AR BLANCA" pitchFamily="2"/>
              </a:rPr>
              <a:t>                       Ako sa vyrába med</a:t>
            </a:r>
          </a:p>
          <a:p>
            <a:pPr lvl="0"/>
            <a:r>
              <a:rPr lang="sk-SK">
                <a:latin typeface="AR BLANCA" pitchFamily="2"/>
              </a:rPr>
              <a:t>Ochutnávka medu</a:t>
            </a:r>
          </a:p>
          <a:p>
            <a:pPr lvl="0"/>
            <a:r>
              <a:rPr lang="sk-SK">
                <a:latin typeface="AR BLANCA" pitchFamily="2"/>
              </a:rPr>
              <a:t>Omaľovánky</a:t>
            </a:r>
          </a:p>
          <a:p>
            <a:pPr lvl="0"/>
            <a:r>
              <a:rPr lang="sk-SK">
                <a:latin typeface="AR BLANCA" pitchFamily="2"/>
              </a:rPr>
              <a:t>Pohybová hra : Usilovné včielky</a:t>
            </a:r>
          </a:p>
          <a:p>
            <a:pPr lvl="0"/>
            <a:r>
              <a:rPr lang="sk-SK">
                <a:latin typeface="AR BLANCA" pitchFamily="2"/>
              </a:rPr>
              <a:t>Dramatizácia : Ako včielka stratila cestu do úľa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sk-SK">
                <a:latin typeface="AR BLANCA" pitchFamily="2"/>
              </a:rPr>
              <a:t>Prezentácia videa – výroba cukru a medu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sk-SK">
                <a:latin typeface="AR BLANCA" pitchFamily="2"/>
              </a:rPr>
              <a:t>Žiaci si pozreli náučný film o výrobe medu a cukru. </a:t>
            </a:r>
          </a:p>
          <a:p>
            <a:pPr marL="0" lvl="0" indent="0">
              <a:buNone/>
            </a:pPr>
            <a:r>
              <a:rPr lang="sk-SK">
                <a:latin typeface="AR BLANCA" pitchFamily="2"/>
              </a:rPr>
              <a:t>Rozhovor o cukre a mede: Odkiaľ ho máme? Ako sa vyrába cukor, med. Aký má pre náš život význam.</a:t>
            </a:r>
          </a:p>
          <a:p>
            <a:pPr marL="0" lvl="0" indent="0">
              <a:buNone/>
            </a:pPr>
            <a:r>
              <a:rPr lang="sk-SK">
                <a:latin typeface="AR BLANCA" pitchFamily="2"/>
              </a:rPr>
              <a:t>Počet žiakov : 20</a:t>
            </a:r>
          </a:p>
          <a:p>
            <a:pPr marL="0" lvl="0" indent="0">
              <a:buNone/>
            </a:pPr>
            <a:r>
              <a:rPr lang="sk-SK">
                <a:latin typeface="AR BLANCA" pitchFamily="2"/>
              </a:rPr>
              <a:t>Ročníky: 3. a 4. ročník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 noGrp="1"/>
          </p:cNvSpPr>
          <p:nvPr>
            <p:ph idx="1"/>
          </p:nvPr>
        </p:nvSpPr>
        <p:spPr>
          <a:xfrm>
            <a:off x="1295403" y="682581"/>
            <a:ext cx="9601200" cy="5193289"/>
          </a:xfrm>
        </p:spPr>
        <p:txBody>
          <a:bodyPr/>
          <a:lstStyle/>
          <a:p>
            <a:pPr marL="0" lvl="0" indent="0">
              <a:buNone/>
            </a:pPr>
            <a:endParaRPr lang="sk-SK">
              <a:latin typeface="AR BLANCA" pitchFamily="2"/>
            </a:endParaRPr>
          </a:p>
          <a:p>
            <a:pPr lvl="0"/>
            <a:endParaRPr lang="sk-SK"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16155" y="1379591"/>
            <a:ext cx="5813946" cy="403857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sk-SK">
                <a:latin typeface="AR BLANCA" pitchFamily="2"/>
              </a:rPr>
              <a:t>Ochutnávka medu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>
                <a:latin typeface="AR BLANCA" pitchFamily="2"/>
              </a:rPr>
              <a:t>Žiaci ochutnávali med  - kvetový a lesný</a:t>
            </a:r>
          </a:p>
          <a:p>
            <a:pPr lvl="0"/>
            <a:r>
              <a:rPr lang="sk-SK">
                <a:latin typeface="AR BLANCA" pitchFamily="2"/>
              </a:rPr>
              <a:t>Natierali si med na chlebík a skúmali jeho vlastnosti</a:t>
            </a:r>
          </a:p>
          <a:p>
            <a:pPr lvl="0"/>
            <a:r>
              <a:rPr lang="sk-SK">
                <a:latin typeface="AR BLANCA" pitchFamily="2"/>
              </a:rPr>
              <a:t>Oboznamovali sa s propolisom – jeho využitím a ochutnali aj peľové zrnká</a:t>
            </a:r>
          </a:p>
          <a:p>
            <a:pPr lvl="0"/>
            <a:r>
              <a:rPr lang="sk-SK">
                <a:latin typeface="AR BLANCA" pitchFamily="2"/>
              </a:rPr>
              <a:t>Počet žiakov : 10</a:t>
            </a:r>
          </a:p>
          <a:p>
            <a:pPr lvl="0"/>
            <a:r>
              <a:rPr lang="sk-SK">
                <a:latin typeface="AR BLANCA" pitchFamily="2"/>
              </a:rPr>
              <a:t>Ročník: 2. a 3. ročník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45996" y="1724950"/>
            <a:ext cx="3931720" cy="3317875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28924" y="964537"/>
            <a:ext cx="4019550" cy="4838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sk-SK">
                <a:latin typeface="AR BLANCA" pitchFamily="2"/>
              </a:rPr>
              <a:t>Omaľovánka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>
                <a:latin typeface="AR BLANCA" pitchFamily="2"/>
              </a:rPr>
              <a:t>Vypracovanie pracovného listu: Včielky.</a:t>
            </a:r>
          </a:p>
          <a:p>
            <a:pPr lvl="0"/>
            <a:r>
              <a:rPr lang="sk-SK">
                <a:latin typeface="AR BLANCA" pitchFamily="2"/>
              </a:rPr>
              <a:t>Úlohou žiakov bolo dokresliť včielky ku kvetom.</a:t>
            </a:r>
          </a:p>
          <a:p>
            <a:pPr lvl="0"/>
            <a:r>
              <a:rPr lang="sk-SK">
                <a:latin typeface="AR BLANCA" pitchFamily="2"/>
              </a:rPr>
              <a:t>Žiaci počítali kvety a zároveň k nim domaľovali včielky</a:t>
            </a:r>
          </a:p>
          <a:p>
            <a:pPr lvl="0"/>
            <a:r>
              <a:rPr lang="sk-SK">
                <a:latin typeface="AR BLANCA" pitchFamily="2"/>
              </a:rPr>
              <a:t>Počet žiakov: 12</a:t>
            </a:r>
          </a:p>
          <a:p>
            <a:pPr lvl="0"/>
            <a:r>
              <a:rPr lang="sk-SK">
                <a:latin typeface="AR BLANCA" pitchFamily="2"/>
              </a:rPr>
              <a:t>Ročníky: 2. a 3. ročník</a:t>
            </a:r>
          </a:p>
          <a:p>
            <a:pPr lvl="0"/>
            <a:endParaRPr lang="sk-SK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79176" y="866989"/>
            <a:ext cx="7088591" cy="5076587"/>
          </a:xfr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sk-SK">
                <a:latin typeface="AR BLANCA" pitchFamily="2"/>
              </a:rPr>
              <a:t>Pohybová hra: Usilovné včielky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lnSpc>
                <a:spcPct val="90000"/>
              </a:lnSpc>
              <a:spcBef>
                <a:spcPts val="500"/>
              </a:spcBef>
              <a:buNone/>
            </a:pPr>
            <a:r>
              <a:rPr lang="sk-SK" sz="2200">
                <a:latin typeface="AR BLANCA" pitchFamily="2"/>
              </a:rPr>
              <a:t>Žiaci prvého stupňa si zahrali pohybovú hru. </a:t>
            </a:r>
          </a:p>
          <a:p>
            <a:pPr lvl="0">
              <a:lnSpc>
                <a:spcPct val="90000"/>
              </a:lnSpc>
              <a:spcBef>
                <a:spcPts val="500"/>
              </a:spcBef>
            </a:pPr>
            <a:r>
              <a:rPr lang="sk-SK" sz="2200">
                <a:latin typeface="AR BLANCA" pitchFamily="2"/>
              </a:rPr>
              <a:t>Postup pohybovej hry: V triede si označili miesto, ktoré znázorňovalo úľ. Deti vytvorili dvojice a dohodli sa, kto je včielka a kto kvietok. Kvietky urobili drep voľne v triede. Včielky vytvorili z rúk malé krídelká a vydávali zvuk bzzzzz,  reagovali podľa pokynov pedagóga. Postupne sadali na kvietok, lietali okolo neho, niesli nektár do úľa.</a:t>
            </a:r>
          </a:p>
          <a:p>
            <a:pPr lvl="0">
              <a:lnSpc>
                <a:spcPct val="90000"/>
              </a:lnSpc>
              <a:spcBef>
                <a:spcPts val="500"/>
              </a:spcBef>
            </a:pPr>
            <a:r>
              <a:rPr lang="sk-SK" sz="2200">
                <a:latin typeface="AR BLANCA" pitchFamily="2"/>
              </a:rPr>
              <a:t>Počet žiakov: 10 </a:t>
            </a:r>
          </a:p>
          <a:p>
            <a:pPr lvl="0">
              <a:lnSpc>
                <a:spcPct val="90000"/>
              </a:lnSpc>
              <a:spcBef>
                <a:spcPts val="500"/>
              </a:spcBef>
            </a:pPr>
            <a:r>
              <a:rPr lang="sk-SK" sz="2200">
                <a:latin typeface="AR BLANCA" pitchFamily="2"/>
              </a:rPr>
              <a:t>Ročník: 3. ročník</a:t>
            </a:r>
            <a:br>
              <a:rPr lang="sk-SK" sz="2200">
                <a:latin typeface="AR BLANCA" pitchFamily="2"/>
              </a:rPr>
            </a:br>
            <a:endParaRPr lang="sk-SK" sz="2200">
              <a:latin typeface="AR BLANCA" pitchFamily="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33769" y="898879"/>
            <a:ext cx="7149800" cy="5017404"/>
          </a:xfr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sk-SK">
                <a:latin typeface="AR BLANCA" pitchFamily="2"/>
              </a:rPr>
              <a:t>Dramatizácia: Ako včielka stratila cestu do úľa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1429554" y="2691682"/>
            <a:ext cx="9467039" cy="3261454"/>
          </a:xfrm>
        </p:spPr>
        <p:txBody>
          <a:bodyPr/>
          <a:lstStyle/>
          <a:p>
            <a:pPr lvl="0"/>
            <a:r>
              <a:rPr lang="sk-SK">
                <a:latin typeface="AR BLANCA" pitchFamily="2"/>
              </a:rPr>
              <a:t>Deti si prečítali rozprávku o včielke, ktorá sa stratila</a:t>
            </a:r>
          </a:p>
          <a:p>
            <a:pPr lvl="0"/>
            <a:r>
              <a:rPr lang="sk-SK">
                <a:latin typeface="AR BLANCA" pitchFamily="2"/>
              </a:rPr>
              <a:t>Zahrali si hru o stratenej včielke</a:t>
            </a:r>
          </a:p>
          <a:p>
            <a:pPr lvl="0"/>
            <a:r>
              <a:rPr lang="sk-SK">
                <a:latin typeface="AR BLANCA" pitchFamily="2"/>
              </a:rPr>
              <a:t>Postupne si vymienali role sratenej včielky a mušky, lúčneho koníka</a:t>
            </a:r>
          </a:p>
          <a:p>
            <a:pPr lvl="0"/>
            <a:r>
              <a:rPr lang="sk-SK">
                <a:latin typeface="AR BLANCA" pitchFamily="2"/>
              </a:rPr>
              <a:t>Počet žiakov: 11</a:t>
            </a:r>
          </a:p>
          <a:p>
            <a:pPr lvl="0"/>
            <a:r>
              <a:rPr lang="sk-SK">
                <a:latin typeface="AR BLANCA" pitchFamily="2"/>
              </a:rPr>
              <a:t>Ročník: 2. a 3.ročník                    </a:t>
            </a:r>
          </a:p>
          <a:p>
            <a:pPr lvl="0"/>
            <a:endParaRPr lang="sk-SK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56097" y="1073208"/>
            <a:ext cx="8066708" cy="4638357"/>
          </a:xfr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 noGrp="1"/>
          </p:cNvSpPr>
          <p:nvPr>
            <p:ph idx="1"/>
          </p:nvPr>
        </p:nvSpPr>
        <p:spPr>
          <a:xfrm>
            <a:off x="1295403" y="1223494"/>
            <a:ext cx="9601200" cy="4652375"/>
          </a:xfrm>
        </p:spPr>
        <p:txBody>
          <a:bodyPr/>
          <a:lstStyle/>
          <a:p>
            <a:pPr lvl="0"/>
            <a:r>
              <a:rPr lang="sk-SK">
                <a:latin typeface="AR BLANCA" pitchFamily="2"/>
              </a:rPr>
              <a:t>Špeciálna základná škola Gelnica</a:t>
            </a:r>
          </a:p>
          <a:p>
            <a:pPr lvl="0"/>
            <a:r>
              <a:rPr lang="sk-SK">
                <a:latin typeface="AR BLANCA" pitchFamily="2"/>
              </a:rPr>
              <a:t>Kováčska 12, Gelnica, 05601</a:t>
            </a:r>
          </a:p>
          <a:p>
            <a:pPr lvl="0"/>
            <a:r>
              <a:rPr lang="sk-SK">
                <a:latin typeface="AR BLANCA" pitchFamily="2"/>
              </a:rPr>
              <a:t>Mgr.Brutovská Zuzana, 053/4821427, </a:t>
            </a:r>
            <a:r>
              <a:rPr lang="sk-SK">
                <a:latin typeface="AR BLANCA" pitchFamily="2"/>
                <a:hlinkClick r:id="rId2"/>
              </a:rPr>
              <a:t>szsgelnica@gmail.com</a:t>
            </a:r>
            <a:endParaRPr lang="sk-SK">
              <a:latin typeface="AR BLANCA" pitchFamily="2"/>
            </a:endParaRPr>
          </a:p>
          <a:p>
            <a:pPr lvl="0"/>
            <a:r>
              <a:rPr lang="sk-SK">
                <a:latin typeface="AR BLANCA" pitchFamily="2"/>
              </a:rPr>
              <a:t>Počet žiakov zapojených do danej témy: 30</a:t>
            </a:r>
          </a:p>
          <a:p>
            <a:pPr lvl="0"/>
            <a:r>
              <a:rPr lang="sk-SK">
                <a:latin typeface="AR BLANCA" pitchFamily="2"/>
              </a:rPr>
              <a:t>Najaktívnejšia trieda: 3. ročník, Mgr.Kluknavská Veronika, 10 žiakov</a:t>
            </a:r>
          </a:p>
          <a:p>
            <a:pPr lvl="0"/>
            <a:r>
              <a:rPr lang="sk-SK">
                <a:latin typeface="AR BLANCA" pitchFamily="2"/>
              </a:rPr>
              <a:t>Cukry - prečo sú dôležitou súčasťou výživy. Niečo zaujímavé o mede.</a:t>
            </a:r>
          </a:p>
          <a:p>
            <a:pPr lvl="0"/>
            <a:r>
              <a:rPr lang="sk-SK">
                <a:latin typeface="AR BLANCA" pitchFamily="2"/>
              </a:rPr>
              <a:t>Počet žiakov školy: 74</a:t>
            </a:r>
          </a:p>
          <a:p>
            <a:pPr lvl="0"/>
            <a:endParaRPr lang="sk-SK"/>
          </a:p>
          <a:p>
            <a:pPr lvl="0"/>
            <a:endParaRPr lang="sk-SK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rganic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119</TotalTime>
  <Words>259</Words>
  <Application>Microsoft Office PowerPoint</Application>
  <PresentationFormat>Vlastná</PresentationFormat>
  <Paragraphs>43</Paragraphs>
  <Slides>13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13</vt:i4>
      </vt:variant>
    </vt:vector>
  </HeadingPairs>
  <TitlesOfParts>
    <vt:vector size="14" baseType="lpstr">
      <vt:lpstr>Organic</vt:lpstr>
      <vt:lpstr>Cukry - prečo sú dôležitou súčasťou výživy. Niečo zaujímavé o mede.</vt:lpstr>
      <vt:lpstr>  Zrealizované aktivity</vt:lpstr>
      <vt:lpstr>Prezentácia videa – výroba cukru a medu</vt:lpstr>
      <vt:lpstr>Snímka 4</vt:lpstr>
      <vt:lpstr>Ochutnávka medu</vt:lpstr>
      <vt:lpstr>Snímka 6</vt:lpstr>
      <vt:lpstr>Omaľovánka</vt:lpstr>
      <vt:lpstr>Snímka 8</vt:lpstr>
      <vt:lpstr>Pohybová hra: Usilovné včielky</vt:lpstr>
      <vt:lpstr>Snímka 10</vt:lpstr>
      <vt:lpstr>Dramatizácia: Ako včielka stratila cestu do úľa</vt:lpstr>
      <vt:lpstr>Snímka 12</vt:lpstr>
      <vt:lpstr>Snímka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Samuel Vaščák</dc:creator>
  <cp:lastModifiedBy>SPPK</cp:lastModifiedBy>
  <cp:revision>12</cp:revision>
  <dcterms:created xsi:type="dcterms:W3CDTF">2015-10-22T17:15:49Z</dcterms:created>
  <dcterms:modified xsi:type="dcterms:W3CDTF">2015-11-02T08:25:32Z</dcterms:modified>
</cp:coreProperties>
</file>